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9" r:id="rId4"/>
    <p:sldId id="258" r:id="rId5"/>
    <p:sldId id="259" r:id="rId6"/>
    <p:sldId id="270" r:id="rId7"/>
    <p:sldId id="271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6B87"/>
    <a:srgbClr val="FFB3CC"/>
    <a:srgbClr val="F2AEBB"/>
    <a:srgbClr val="FF6699"/>
    <a:srgbClr val="FF0066"/>
    <a:srgbClr val="D66079"/>
    <a:srgbClr val="E69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245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C5967-B70B-46D2-9C8C-D87780D617F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9EE8D-3EAD-4F41-824F-8F7A680EC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4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5225E-A652-44A5-BB5E-8B0E244FA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0A337-6F82-4D02-97C7-F136D4945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EAA59-AB9A-455B-AF7A-FE49B741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B9077-F96A-4226-81AC-F77FE149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5E3D3-78F4-40C5-B4E3-6A542767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8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27495-8590-49AF-AAF2-49877468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E22E18-96AE-46EA-8816-5F8CCE104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1404A-ED9E-47D2-BDF9-04B400B8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D277A3-FC1A-4B2C-932A-5F10510E8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82A231-57EE-4B9C-828D-31EB7A06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0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AFD369-DF26-4698-9A50-03ECEF0EF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428055-60BF-4A36-91FA-37F68B2D4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C3EAF-B010-4927-A1B8-70315A896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2D54F-DADE-4D80-A898-C94B63AB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F7985-F11A-4166-B3B8-1286FD29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6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9E8C3-CF01-4E09-B8D6-CD533943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02A55-6671-47CB-A540-9857821CD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295AD6-C62D-4A94-9B86-D0B4F2C0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E4B1F-CFC2-44C5-AEDC-C04A9B48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A6079-0600-4D17-AD3A-20B7CB71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92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C49B4-2DC4-4B9E-AEA9-58903CD1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088DD7-2F78-4B9A-9E55-F2CF0CC20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127DDB-9E5A-4CDE-97F4-0AAD425D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C267B-EB44-4321-80BC-6C920AAE9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1758A-0E4F-4D4A-A3A1-87DE4CC4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710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C437F-830D-4300-BD89-FB028DC8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9E55F-390D-4BBF-9B2B-81530137B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0D045B-6743-4E60-ABCD-4D993B6AE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CD2554-74B0-4537-99AA-1443B6AD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E120D0-4085-422F-9FB1-5CE0A6BFD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6DB4DA-D7EA-44AF-A089-07AA8BF3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11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BFC66-408D-439C-9B80-A727CADA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32970C-BDF1-43E4-A9A0-49643486A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DAEA17-D194-4ED7-BC40-823E6543E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633C37-06B5-4690-9F27-405271B37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E8734F-2142-47DB-B31C-F9E47ECC5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73CCE1-948D-4D3D-9CB6-37E67320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36C1C8-A514-45D2-9150-479924C4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6CFDF7-1D81-4819-81B5-09ECD5C3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00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D26A5-2CAC-4385-BD1F-0FE3340C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CEEFFF-636A-42F8-9AA0-28F142126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DDAD14-2D1B-4119-B191-EB380B3E0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FA2595-6921-4A1B-8278-C26B17BF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63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8B2E11-CD6D-425B-8007-9E2E34A2F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218E6F-16D9-44C1-B35A-9DD31080D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A62ADA-66BB-4561-8109-2BF0F914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21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D0345-80AF-4282-9434-930A1AA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5D8A8F-D604-4AA3-B6AE-1E6347F02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46BA87-AADB-428E-B8B7-29C6D148F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A6E75-CBA0-48E0-A783-6A5D72F1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A275AA-14F9-4AA9-87B7-6BC0856B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E0D1CF-0E89-48D6-A644-C85FB9C8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9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16315-BF62-4A3F-9845-AE0F7EB8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C89B95-56B0-4A5A-81F6-CEAA442FD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2892E6-CC57-4258-9EEC-CECDCF80B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B23910-436D-4E91-B290-D8EC199E7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B0DFDA-DAE6-4E1D-B21F-D3C439F8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C1D3B0-60AD-4721-BABD-33515E38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79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C70942-A765-4577-A3C7-16B465EF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41F8B-335C-4444-A8CE-0000612BD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6745D6-4C38-413D-8EDC-EEAAB26EC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9DC8F-A0BD-4ECB-85D2-7DA8C68DA497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0BFF8-ADF1-434E-852D-B81C64B2A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5CB4D-1D3B-4708-9959-4C68B121D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E095-E965-4BAD-B796-95B61E6D2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7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31CE16-6C3B-4441-BB48-2403C257899C}"/>
              </a:ext>
            </a:extLst>
          </p:cNvPr>
          <p:cNvSpPr/>
          <p:nvPr/>
        </p:nvSpPr>
        <p:spPr>
          <a:xfrm rot="2700000">
            <a:off x="1412910" y="2764366"/>
            <a:ext cx="996429" cy="996428"/>
          </a:xfrm>
          <a:prstGeom prst="roundRect">
            <a:avLst/>
          </a:prstGeom>
          <a:solidFill>
            <a:srgbClr val="FF669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50F3CF-0F93-4F30-BF60-5E6D04035614}"/>
              </a:ext>
            </a:extLst>
          </p:cNvPr>
          <p:cNvSpPr/>
          <p:nvPr/>
        </p:nvSpPr>
        <p:spPr>
          <a:xfrm>
            <a:off x="4261984" y="5146902"/>
            <a:ext cx="3668032" cy="963613"/>
          </a:xfrm>
          <a:prstGeom prst="rect">
            <a:avLst/>
          </a:prstGeom>
          <a:solidFill>
            <a:srgbClr val="FF669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1D79-E576-4AB1-BB2A-3DCE3F961727}"/>
              </a:ext>
            </a:extLst>
          </p:cNvPr>
          <p:cNvSpPr txBox="1"/>
          <p:nvPr/>
        </p:nvSpPr>
        <p:spPr>
          <a:xfrm>
            <a:off x="4404499" y="5305543"/>
            <a:ext cx="3525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2000" dirty="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PYGAME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188185-1FB4-4A6E-BE9F-753394DB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56" y="1087546"/>
            <a:ext cx="4123288" cy="405935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DCC49FA-92A7-41B0-A65E-F974BA4993F9}"/>
              </a:ext>
            </a:extLst>
          </p:cNvPr>
          <p:cNvSpPr/>
          <p:nvPr/>
        </p:nvSpPr>
        <p:spPr>
          <a:xfrm rot="2700000">
            <a:off x="9653891" y="2775743"/>
            <a:ext cx="996429" cy="996428"/>
          </a:xfrm>
          <a:prstGeom prst="roundRect">
            <a:avLst/>
          </a:prstGeom>
          <a:solidFill>
            <a:srgbClr val="FF669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F4C0B9-F9A8-48C7-B854-E86EED6A80EC}"/>
              </a:ext>
            </a:extLst>
          </p:cNvPr>
          <p:cNvCxnSpPr>
            <a:cxnSpLocks/>
          </p:cNvCxnSpPr>
          <p:nvPr/>
        </p:nvCxnSpPr>
        <p:spPr>
          <a:xfrm flipH="1">
            <a:off x="1" y="3273958"/>
            <a:ext cx="1335313" cy="0"/>
          </a:xfrm>
          <a:prstGeom prst="line">
            <a:avLst/>
          </a:prstGeom>
          <a:ln>
            <a:solidFill>
              <a:srgbClr val="FF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26DCC6D-D9A2-468B-B3A8-F0C5AFE4B425}"/>
              </a:ext>
            </a:extLst>
          </p:cNvPr>
          <p:cNvCxnSpPr>
            <a:cxnSpLocks/>
          </p:cNvCxnSpPr>
          <p:nvPr/>
        </p:nvCxnSpPr>
        <p:spPr>
          <a:xfrm flipH="1">
            <a:off x="10856687" y="3273958"/>
            <a:ext cx="1335313" cy="0"/>
          </a:xfrm>
          <a:prstGeom prst="line">
            <a:avLst/>
          </a:prstGeom>
          <a:ln>
            <a:solidFill>
              <a:srgbClr val="FF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E6555-8262-43EE-B8DE-BB0E2AF3F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59" y="2954151"/>
            <a:ext cx="525730" cy="6168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B039FD-D482-4914-8536-D0EADCADB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241" y="2954150"/>
            <a:ext cx="525730" cy="6168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6243A-3D18-451D-AAAF-924D1682F0F4}"/>
              </a:ext>
            </a:extLst>
          </p:cNvPr>
          <p:cNvSpPr txBox="1"/>
          <p:nvPr/>
        </p:nvSpPr>
        <p:spPr>
          <a:xfrm>
            <a:off x="4201299" y="6189453"/>
            <a:ext cx="3916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FFB3CC"/>
                </a:solidFill>
              </a:rPr>
              <a:t>최소원 김수빈 김효민</a:t>
            </a:r>
          </a:p>
        </p:txBody>
      </p:sp>
    </p:spTree>
    <p:extLst>
      <p:ext uri="{BB962C8B-B14F-4D97-AF65-F5344CB8AC3E}">
        <p14:creationId xmlns:p14="http://schemas.microsoft.com/office/powerpoint/2010/main" val="280102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31CE16-6C3B-4441-BB48-2403C257899C}"/>
              </a:ext>
            </a:extLst>
          </p:cNvPr>
          <p:cNvSpPr/>
          <p:nvPr/>
        </p:nvSpPr>
        <p:spPr>
          <a:xfrm rot="2700000">
            <a:off x="1412910" y="2764366"/>
            <a:ext cx="996429" cy="996428"/>
          </a:xfrm>
          <a:prstGeom prst="roundRect">
            <a:avLst/>
          </a:prstGeom>
          <a:solidFill>
            <a:srgbClr val="FF669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50F3CF-0F93-4F30-BF60-5E6D04035614}"/>
              </a:ext>
            </a:extLst>
          </p:cNvPr>
          <p:cNvSpPr/>
          <p:nvPr/>
        </p:nvSpPr>
        <p:spPr>
          <a:xfrm>
            <a:off x="4261984" y="5146902"/>
            <a:ext cx="3668032" cy="963613"/>
          </a:xfrm>
          <a:prstGeom prst="rect">
            <a:avLst/>
          </a:prstGeom>
          <a:solidFill>
            <a:srgbClr val="FF669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1D79-E576-4AB1-BB2A-3DCE3F961727}"/>
              </a:ext>
            </a:extLst>
          </p:cNvPr>
          <p:cNvSpPr txBox="1"/>
          <p:nvPr/>
        </p:nvSpPr>
        <p:spPr>
          <a:xfrm>
            <a:off x="4351771" y="5305543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200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감사합니다</a:t>
            </a:r>
            <a:endParaRPr lang="en-US" altLang="ko-KR" sz="3600" spc="2000" dirty="0">
              <a:solidFill>
                <a:schemeClr val="bg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188185-1FB4-4A6E-BE9F-753394DB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56" y="1087546"/>
            <a:ext cx="4123288" cy="405935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DCC49FA-92A7-41B0-A65E-F974BA4993F9}"/>
              </a:ext>
            </a:extLst>
          </p:cNvPr>
          <p:cNvSpPr/>
          <p:nvPr/>
        </p:nvSpPr>
        <p:spPr>
          <a:xfrm rot="2700000">
            <a:off x="9653891" y="2775743"/>
            <a:ext cx="996429" cy="996428"/>
          </a:xfrm>
          <a:prstGeom prst="roundRect">
            <a:avLst/>
          </a:prstGeom>
          <a:solidFill>
            <a:srgbClr val="FF669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F4C0B9-F9A8-48C7-B854-E86EED6A80EC}"/>
              </a:ext>
            </a:extLst>
          </p:cNvPr>
          <p:cNvCxnSpPr>
            <a:cxnSpLocks/>
          </p:cNvCxnSpPr>
          <p:nvPr/>
        </p:nvCxnSpPr>
        <p:spPr>
          <a:xfrm flipH="1">
            <a:off x="1" y="3273958"/>
            <a:ext cx="1335313" cy="0"/>
          </a:xfrm>
          <a:prstGeom prst="line">
            <a:avLst/>
          </a:prstGeom>
          <a:ln>
            <a:solidFill>
              <a:srgbClr val="FF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26DCC6D-D9A2-468B-B3A8-F0C5AFE4B425}"/>
              </a:ext>
            </a:extLst>
          </p:cNvPr>
          <p:cNvCxnSpPr>
            <a:cxnSpLocks/>
          </p:cNvCxnSpPr>
          <p:nvPr/>
        </p:nvCxnSpPr>
        <p:spPr>
          <a:xfrm flipH="1">
            <a:off x="10856687" y="3273958"/>
            <a:ext cx="1335313" cy="0"/>
          </a:xfrm>
          <a:prstGeom prst="line">
            <a:avLst/>
          </a:prstGeom>
          <a:ln>
            <a:solidFill>
              <a:srgbClr val="FF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66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D91136-3D41-4395-8746-2CDF9842E149}"/>
              </a:ext>
            </a:extLst>
          </p:cNvPr>
          <p:cNvSpPr/>
          <p:nvPr/>
        </p:nvSpPr>
        <p:spPr>
          <a:xfrm>
            <a:off x="3555998" y="2017487"/>
            <a:ext cx="7765143" cy="2917370"/>
          </a:xfrm>
          <a:prstGeom prst="round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279B4D-D9A7-4534-8A01-E93B21E8D2AE}"/>
              </a:ext>
            </a:extLst>
          </p:cNvPr>
          <p:cNvSpPr/>
          <p:nvPr/>
        </p:nvSpPr>
        <p:spPr>
          <a:xfrm>
            <a:off x="566055" y="0"/>
            <a:ext cx="412205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30CFF7-9BEB-47C8-A873-4BE099539AEB}"/>
              </a:ext>
            </a:extLst>
          </p:cNvPr>
          <p:cNvSpPr/>
          <p:nvPr/>
        </p:nvSpPr>
        <p:spPr>
          <a:xfrm rot="2700000">
            <a:off x="2677453" y="1135313"/>
            <a:ext cx="1757087" cy="1757087"/>
          </a:xfrm>
          <a:prstGeom prst="round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EEB84C4-881C-4603-B4AC-E38847169057}"/>
              </a:ext>
            </a:extLst>
          </p:cNvPr>
          <p:cNvSpPr/>
          <p:nvPr/>
        </p:nvSpPr>
        <p:spPr>
          <a:xfrm rot="2700000">
            <a:off x="1291339" y="2550457"/>
            <a:ext cx="1757087" cy="1757087"/>
          </a:xfrm>
          <a:prstGeom prst="round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FFAC95-2B5E-4B86-84F0-6EE99BCD98CC}"/>
              </a:ext>
            </a:extLst>
          </p:cNvPr>
          <p:cNvSpPr/>
          <p:nvPr/>
        </p:nvSpPr>
        <p:spPr>
          <a:xfrm rot="2700000">
            <a:off x="2677453" y="3965601"/>
            <a:ext cx="1757087" cy="1757087"/>
          </a:xfrm>
          <a:prstGeom prst="round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94C89C-20E2-414B-AF68-E03D2E9E9202}"/>
              </a:ext>
            </a:extLst>
          </p:cNvPr>
          <p:cNvSpPr/>
          <p:nvPr/>
        </p:nvSpPr>
        <p:spPr>
          <a:xfrm rot="2700000">
            <a:off x="4063567" y="2550457"/>
            <a:ext cx="1757087" cy="1757087"/>
          </a:xfrm>
          <a:prstGeom prst="round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680D4-0C83-44B3-8DA8-9FAABF2DD3D5}"/>
              </a:ext>
            </a:extLst>
          </p:cNvPr>
          <p:cNvSpPr txBox="1"/>
          <p:nvPr/>
        </p:nvSpPr>
        <p:spPr>
          <a:xfrm>
            <a:off x="6184555" y="2710239"/>
            <a:ext cx="5073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2000" dirty="0">
                <a:solidFill>
                  <a:srgbClr val="FF6699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Crazy</a:t>
            </a:r>
          </a:p>
          <a:p>
            <a:pPr algn="ctr"/>
            <a:r>
              <a:rPr lang="en-US" altLang="ko-KR" sz="4800" spc="2000" dirty="0" err="1">
                <a:solidFill>
                  <a:srgbClr val="FF6699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SuSoMing</a:t>
            </a:r>
            <a:endParaRPr lang="en-US" altLang="ko-KR" sz="4800" spc="2000" dirty="0">
              <a:solidFill>
                <a:srgbClr val="FF6699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4D5B23-DBBD-4269-AB0D-48AE3ED55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329" y="2830289"/>
            <a:ext cx="1231559" cy="12315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CF8424-4CBE-4C46-8F77-83CB8D60D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50" y="4279899"/>
            <a:ext cx="1121229" cy="11212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0CD8FB5-CA98-4E5B-BDA1-C6C1EF773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96" y="2868388"/>
            <a:ext cx="1121226" cy="11212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93F152E-DAC4-47C3-A635-56DE039CB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991" y="1533237"/>
            <a:ext cx="978788" cy="963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07F70E-816C-4578-949A-ECBEF42E4AFD}"/>
              </a:ext>
            </a:extLst>
          </p:cNvPr>
          <p:cNvSpPr txBox="1"/>
          <p:nvPr/>
        </p:nvSpPr>
        <p:spPr>
          <a:xfrm>
            <a:off x="4688111" y="1515552"/>
            <a:ext cx="58355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B3CC"/>
                </a:solidFill>
              </a:rPr>
              <a:t>인터넷응용 </a:t>
            </a:r>
            <a:r>
              <a:rPr lang="en-US" altLang="ko-KR" sz="2500" dirty="0">
                <a:solidFill>
                  <a:srgbClr val="FFB3CC"/>
                </a:solidFill>
              </a:rPr>
              <a:t>3</a:t>
            </a:r>
            <a:r>
              <a:rPr lang="ko-KR" altLang="en-US" sz="2500" dirty="0">
                <a:solidFill>
                  <a:srgbClr val="FFB3CC"/>
                </a:solidFill>
              </a:rPr>
              <a:t>번째 팀프로젝트 </a:t>
            </a:r>
            <a:r>
              <a:rPr lang="en-US" altLang="ko-KR" sz="2500" dirty="0">
                <a:solidFill>
                  <a:srgbClr val="FFB3CC"/>
                </a:solidFill>
              </a:rPr>
              <a:t>TITLE</a:t>
            </a:r>
            <a:endParaRPr lang="ko-KR" altLang="en-US" sz="2500" dirty="0">
              <a:solidFill>
                <a:srgbClr val="FFB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28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3AC90-47BA-CC4A-88A4-0629D9BCCC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62159D-2BEF-C247-8253-BCD0C293B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1CF3B6-7E05-4435-B626-43B383EE6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6" t="27808" r="27773" b="25596"/>
          <a:stretch/>
        </p:blipFill>
        <p:spPr>
          <a:xfrm>
            <a:off x="0" y="0"/>
            <a:ext cx="12192000" cy="731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6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F18C56-222F-47C7-B45B-2EA7872FB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</a14:imgLayer>
                </a14:imgProps>
              </a:ext>
            </a:extLst>
          </a:blip>
          <a:srcRect l="2279" t="6629" r="45956" b="24287"/>
          <a:stretch/>
        </p:blipFill>
        <p:spPr>
          <a:xfrm>
            <a:off x="-147023" y="-294640"/>
            <a:ext cx="12506941" cy="7162800"/>
          </a:xfrm>
          <a:prstGeom prst="rect">
            <a:avLst/>
          </a:prstGeom>
          <a:effectLst>
            <a:softEdge rad="0"/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0F219D-98D4-491E-AFA0-57BBCD4BF4FB}"/>
              </a:ext>
            </a:extLst>
          </p:cNvPr>
          <p:cNvSpPr/>
          <p:nvPr/>
        </p:nvSpPr>
        <p:spPr>
          <a:xfrm>
            <a:off x="-142240" y="-294640"/>
            <a:ext cx="12506960" cy="7162800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D44DEF0-E853-4BF8-A9ED-AFA4E9065455}"/>
              </a:ext>
            </a:extLst>
          </p:cNvPr>
          <p:cNvCxnSpPr/>
          <p:nvPr/>
        </p:nvCxnSpPr>
        <p:spPr>
          <a:xfrm>
            <a:off x="4777455" y="5317808"/>
            <a:ext cx="131854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C688AED-E4AF-4A30-80F7-5A55AABFBB70}"/>
              </a:ext>
            </a:extLst>
          </p:cNvPr>
          <p:cNvCxnSpPr>
            <a:cxnSpLocks/>
          </p:cNvCxnSpPr>
          <p:nvPr/>
        </p:nvCxnSpPr>
        <p:spPr>
          <a:xfrm>
            <a:off x="6096000" y="5125141"/>
            <a:ext cx="0" cy="211045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D1A240-17B0-4AF2-8A8F-4CDC47CBA179}"/>
              </a:ext>
            </a:extLst>
          </p:cNvPr>
          <p:cNvGrpSpPr/>
          <p:nvPr/>
        </p:nvGrpSpPr>
        <p:grpSpPr>
          <a:xfrm>
            <a:off x="6095998" y="1723374"/>
            <a:ext cx="1642408" cy="3411252"/>
            <a:chOff x="1996702" y="1126704"/>
            <a:chExt cx="1808623" cy="3756478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387D7E50-236A-4979-9D28-B7DB5C196637}"/>
                </a:ext>
              </a:extLst>
            </p:cNvPr>
            <p:cNvSpPr/>
            <p:nvPr/>
          </p:nvSpPr>
          <p:spPr>
            <a:xfrm>
              <a:off x="1996702" y="1126704"/>
              <a:ext cx="1808623" cy="3746033"/>
            </a:xfrm>
            <a:custGeom>
              <a:avLst/>
              <a:gdLst>
                <a:gd name="connsiteX0" fmla="*/ 0 w 1808623"/>
                <a:gd name="connsiteY0" fmla="*/ 0 h 3746033"/>
                <a:gd name="connsiteX1" fmla="*/ 124037 w 1808623"/>
                <a:gd name="connsiteY1" fmla="*/ 6263 h 3746033"/>
                <a:gd name="connsiteX2" fmla="*/ 1808623 w 1808623"/>
                <a:gd name="connsiteY2" fmla="*/ 1873016 h 3746033"/>
                <a:gd name="connsiteX3" fmla="*/ 124037 w 1808623"/>
                <a:gd name="connsiteY3" fmla="*/ 3739769 h 3746033"/>
                <a:gd name="connsiteX4" fmla="*/ 0 w 1808623"/>
                <a:gd name="connsiteY4" fmla="*/ 3746033 h 374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23" h="3746033">
                  <a:moveTo>
                    <a:pt x="0" y="0"/>
                  </a:moveTo>
                  <a:lnTo>
                    <a:pt x="124037" y="6263"/>
                  </a:lnTo>
                  <a:cubicBezTo>
                    <a:pt x="1070244" y="102356"/>
                    <a:pt x="1808623" y="901457"/>
                    <a:pt x="1808623" y="1873016"/>
                  </a:cubicBezTo>
                  <a:cubicBezTo>
                    <a:pt x="1808623" y="2844575"/>
                    <a:pt x="1070244" y="3643677"/>
                    <a:pt x="124037" y="3739769"/>
                  </a:cubicBezTo>
                  <a:lnTo>
                    <a:pt x="0" y="3746033"/>
                  </a:lnTo>
                  <a:close/>
                </a:path>
              </a:pathLst>
            </a:custGeom>
            <a:noFill/>
            <a:ln cap="flat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FD3B22C-99E4-4DAE-A1A8-A725C1C6B137}"/>
                </a:ext>
              </a:extLst>
            </p:cNvPr>
            <p:cNvCxnSpPr>
              <a:cxnSpLocks/>
            </p:cNvCxnSpPr>
            <p:nvPr/>
          </p:nvCxnSpPr>
          <p:spPr>
            <a:xfrm>
              <a:off x="1996702" y="1137149"/>
              <a:ext cx="0" cy="37460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10CF89E1-4A54-482F-8E7B-59E6228E0E02}"/>
              </a:ext>
            </a:extLst>
          </p:cNvPr>
          <p:cNvSpPr/>
          <p:nvPr/>
        </p:nvSpPr>
        <p:spPr>
          <a:xfrm rot="12091701">
            <a:off x="6065020" y="1680672"/>
            <a:ext cx="101600" cy="101600"/>
          </a:xfrm>
          <a:prstGeom prst="ellipse">
            <a:avLst/>
          </a:prstGeom>
          <a:solidFill>
            <a:srgbClr val="F2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EC5AFB2-EC8F-4718-9E00-DFAD911A88FA}"/>
              </a:ext>
            </a:extLst>
          </p:cNvPr>
          <p:cNvSpPr/>
          <p:nvPr/>
        </p:nvSpPr>
        <p:spPr>
          <a:xfrm rot="12091701">
            <a:off x="6045198" y="5076747"/>
            <a:ext cx="101600" cy="101600"/>
          </a:xfrm>
          <a:prstGeom prst="ellipse">
            <a:avLst/>
          </a:prstGeom>
          <a:solidFill>
            <a:srgbClr val="F2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E5AD16-9739-4EAF-A322-ADCEC2623406}"/>
              </a:ext>
            </a:extLst>
          </p:cNvPr>
          <p:cNvSpPr/>
          <p:nvPr/>
        </p:nvSpPr>
        <p:spPr>
          <a:xfrm rot="12091701">
            <a:off x="6009279" y="5241248"/>
            <a:ext cx="173441" cy="173441"/>
          </a:xfrm>
          <a:prstGeom prst="ellipse">
            <a:avLst/>
          </a:prstGeom>
          <a:solidFill>
            <a:srgbClr val="F2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BE509C-3014-4BD6-9F7E-B4B39401CCC6}"/>
              </a:ext>
            </a:extLst>
          </p:cNvPr>
          <p:cNvSpPr txBox="1"/>
          <p:nvPr/>
        </p:nvSpPr>
        <p:spPr>
          <a:xfrm>
            <a:off x="1330981" y="4781407"/>
            <a:ext cx="3533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F2AEBB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게임 시작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819E7A-716A-4FF9-B119-9CD33A1FF86E}"/>
              </a:ext>
            </a:extLst>
          </p:cNvPr>
          <p:cNvSpPr txBox="1"/>
          <p:nvPr/>
        </p:nvSpPr>
        <p:spPr>
          <a:xfrm>
            <a:off x="7553795" y="5024846"/>
            <a:ext cx="387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rgbClr val="F2AEBB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게임 방법</a:t>
            </a:r>
            <a:endParaRPr lang="ko-KR" altLang="en-US" sz="6000" dirty="0">
              <a:solidFill>
                <a:srgbClr val="F2AEBB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BEB872-5224-40A2-8D6C-CD0A4C576BC2}"/>
              </a:ext>
            </a:extLst>
          </p:cNvPr>
          <p:cNvSpPr txBox="1"/>
          <p:nvPr/>
        </p:nvSpPr>
        <p:spPr>
          <a:xfrm>
            <a:off x="1571345" y="580783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로비로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E841B5-2F1D-4A79-800F-07EEDD32B4B5}"/>
              </a:ext>
            </a:extLst>
          </p:cNvPr>
          <p:cNvSpPr txBox="1"/>
          <p:nvPr/>
        </p:nvSpPr>
        <p:spPr>
          <a:xfrm>
            <a:off x="2029065" y="454618"/>
            <a:ext cx="8345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2000" dirty="0">
                <a:solidFill>
                  <a:srgbClr val="FF6699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Crazy </a:t>
            </a:r>
            <a:r>
              <a:rPr lang="en-US" altLang="ko-KR" sz="4800" spc="2000" dirty="0" err="1">
                <a:solidFill>
                  <a:srgbClr val="FF6699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SuSoMing</a:t>
            </a:r>
            <a:endParaRPr lang="en-US" altLang="ko-KR" sz="4800" spc="2000" dirty="0">
              <a:solidFill>
                <a:srgbClr val="FF6699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330874-85AC-49A8-BF58-A817EA68286D}"/>
              </a:ext>
            </a:extLst>
          </p:cNvPr>
          <p:cNvCxnSpPr/>
          <p:nvPr/>
        </p:nvCxnSpPr>
        <p:spPr>
          <a:xfrm>
            <a:off x="6098255" y="5622608"/>
            <a:ext cx="131854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7DD8033A-35DB-4AAC-9982-32DC92E3BBED}"/>
              </a:ext>
            </a:extLst>
          </p:cNvPr>
          <p:cNvSpPr/>
          <p:nvPr/>
        </p:nvSpPr>
        <p:spPr>
          <a:xfrm rot="12091701">
            <a:off x="6016365" y="5548499"/>
            <a:ext cx="173441" cy="173441"/>
          </a:xfrm>
          <a:prstGeom prst="ellipse">
            <a:avLst/>
          </a:prstGeom>
          <a:solidFill>
            <a:srgbClr val="F2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22FF9-DAC6-446A-B133-CAA78780D299}"/>
              </a:ext>
            </a:extLst>
          </p:cNvPr>
          <p:cNvSpPr txBox="1"/>
          <p:nvPr/>
        </p:nvSpPr>
        <p:spPr>
          <a:xfrm>
            <a:off x="3763609" y="2638246"/>
            <a:ext cx="4649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게임 시작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BA8CF9-4197-4FC9-84C7-B84D7232DF04}"/>
              </a:ext>
            </a:extLst>
          </p:cNvPr>
          <p:cNvSpPr txBox="1"/>
          <p:nvPr/>
        </p:nvSpPr>
        <p:spPr>
          <a:xfrm>
            <a:off x="8500465" y="5990718"/>
            <a:ext cx="254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2p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게임 조작법 설명</a:t>
            </a:r>
          </a:p>
        </p:txBody>
      </p:sp>
    </p:spTree>
    <p:extLst>
      <p:ext uri="{BB962C8B-B14F-4D97-AF65-F5344CB8AC3E}">
        <p14:creationId xmlns:p14="http://schemas.microsoft.com/office/powerpoint/2010/main" val="187928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0FCF10-3678-4192-9DC5-3448587B5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3" t="9186" r="43912" b="20712"/>
          <a:stretch/>
        </p:blipFill>
        <p:spPr>
          <a:xfrm>
            <a:off x="-132079" y="-162676"/>
            <a:ext cx="12324079" cy="712825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D4DB74-4A58-4361-A94F-AA261EFC5897}"/>
              </a:ext>
            </a:extLst>
          </p:cNvPr>
          <p:cNvSpPr/>
          <p:nvPr/>
        </p:nvSpPr>
        <p:spPr>
          <a:xfrm>
            <a:off x="-142240" y="-162560"/>
            <a:ext cx="12506960" cy="7650480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4233D0-70DC-43A0-A70E-F7B430CAA9D6}"/>
              </a:ext>
            </a:extLst>
          </p:cNvPr>
          <p:cNvCxnSpPr>
            <a:cxnSpLocks/>
          </p:cNvCxnSpPr>
          <p:nvPr/>
        </p:nvCxnSpPr>
        <p:spPr>
          <a:xfrm>
            <a:off x="5679440" y="341312"/>
            <a:ext cx="41655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872C3F0-3CE2-403D-9225-BF7188EAE573}"/>
              </a:ext>
            </a:extLst>
          </p:cNvPr>
          <p:cNvCxnSpPr>
            <a:cxnSpLocks/>
          </p:cNvCxnSpPr>
          <p:nvPr/>
        </p:nvCxnSpPr>
        <p:spPr>
          <a:xfrm>
            <a:off x="6096000" y="4747545"/>
            <a:ext cx="0" cy="211045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F82465-733E-4660-85BD-AF2073380D4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211045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894D08-6C99-4B57-8680-D3F6F87F0CDB}"/>
              </a:ext>
            </a:extLst>
          </p:cNvPr>
          <p:cNvGrpSpPr/>
          <p:nvPr/>
        </p:nvGrpSpPr>
        <p:grpSpPr>
          <a:xfrm rot="10800000">
            <a:off x="4721847" y="2001954"/>
            <a:ext cx="1374153" cy="2854091"/>
            <a:chOff x="1996702" y="1126704"/>
            <a:chExt cx="1808623" cy="375647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FC7E667-78B8-4F58-87F9-D4734F49B127}"/>
                </a:ext>
              </a:extLst>
            </p:cNvPr>
            <p:cNvSpPr/>
            <p:nvPr/>
          </p:nvSpPr>
          <p:spPr>
            <a:xfrm>
              <a:off x="1996702" y="1126704"/>
              <a:ext cx="1808623" cy="3746033"/>
            </a:xfrm>
            <a:custGeom>
              <a:avLst/>
              <a:gdLst>
                <a:gd name="connsiteX0" fmla="*/ 0 w 1808623"/>
                <a:gd name="connsiteY0" fmla="*/ 0 h 3746033"/>
                <a:gd name="connsiteX1" fmla="*/ 124037 w 1808623"/>
                <a:gd name="connsiteY1" fmla="*/ 6263 h 3746033"/>
                <a:gd name="connsiteX2" fmla="*/ 1808623 w 1808623"/>
                <a:gd name="connsiteY2" fmla="*/ 1873016 h 3746033"/>
                <a:gd name="connsiteX3" fmla="*/ 124037 w 1808623"/>
                <a:gd name="connsiteY3" fmla="*/ 3739769 h 3746033"/>
                <a:gd name="connsiteX4" fmla="*/ 0 w 1808623"/>
                <a:gd name="connsiteY4" fmla="*/ 3746033 h 374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23" h="3746033">
                  <a:moveTo>
                    <a:pt x="0" y="0"/>
                  </a:moveTo>
                  <a:lnTo>
                    <a:pt x="124037" y="6263"/>
                  </a:lnTo>
                  <a:cubicBezTo>
                    <a:pt x="1070244" y="102356"/>
                    <a:pt x="1808623" y="901457"/>
                    <a:pt x="1808623" y="1873016"/>
                  </a:cubicBezTo>
                  <a:cubicBezTo>
                    <a:pt x="1808623" y="2844575"/>
                    <a:pt x="1070244" y="3643677"/>
                    <a:pt x="124037" y="3739769"/>
                  </a:cubicBezTo>
                  <a:lnTo>
                    <a:pt x="0" y="3746033"/>
                  </a:lnTo>
                  <a:close/>
                </a:path>
              </a:pathLst>
            </a:custGeom>
            <a:noFill/>
            <a:ln cap="flat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57B3251-A56B-4348-9BD5-28A8CAB34410}"/>
                </a:ext>
              </a:extLst>
            </p:cNvPr>
            <p:cNvCxnSpPr>
              <a:cxnSpLocks/>
            </p:cNvCxnSpPr>
            <p:nvPr/>
          </p:nvCxnSpPr>
          <p:spPr>
            <a:xfrm>
              <a:off x="1996702" y="1137149"/>
              <a:ext cx="0" cy="37460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C07E36DD-B776-46D5-89B2-BF3747A77553}"/>
              </a:ext>
            </a:extLst>
          </p:cNvPr>
          <p:cNvSpPr/>
          <p:nvPr/>
        </p:nvSpPr>
        <p:spPr>
          <a:xfrm rot="12091701">
            <a:off x="6045201" y="4823889"/>
            <a:ext cx="101600" cy="101600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6FD46B6-8C8B-48CB-B4F7-E5A5FF5683A2}"/>
              </a:ext>
            </a:extLst>
          </p:cNvPr>
          <p:cNvSpPr/>
          <p:nvPr/>
        </p:nvSpPr>
        <p:spPr>
          <a:xfrm rot="12091701">
            <a:off x="6045201" y="1959089"/>
            <a:ext cx="101600" cy="101600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00B1A9-45FA-411A-A802-8B674AC78B99}"/>
              </a:ext>
            </a:extLst>
          </p:cNvPr>
          <p:cNvSpPr/>
          <p:nvPr/>
        </p:nvSpPr>
        <p:spPr>
          <a:xfrm rot="12091701">
            <a:off x="6009279" y="5952448"/>
            <a:ext cx="173441" cy="173441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23683D6-C823-4152-8242-C46AC7975BD6}"/>
              </a:ext>
            </a:extLst>
          </p:cNvPr>
          <p:cNvSpPr/>
          <p:nvPr/>
        </p:nvSpPr>
        <p:spPr>
          <a:xfrm rot="12091701">
            <a:off x="6009279" y="285072"/>
            <a:ext cx="173441" cy="173441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9BE74C-B1AD-4B98-AD8C-95DD915DE8AA}"/>
              </a:ext>
            </a:extLst>
          </p:cNvPr>
          <p:cNvSpPr txBox="1"/>
          <p:nvPr/>
        </p:nvSpPr>
        <p:spPr>
          <a:xfrm>
            <a:off x="3564227" y="67986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빠른시작</a:t>
            </a:r>
            <a:endParaRPr lang="ko-KR" altLang="en-US" sz="3500" dirty="0">
              <a:solidFill>
                <a:schemeClr val="accent4">
                  <a:lumMod val="7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22BC0D-500D-4B63-8B09-A8082FFB1C76}"/>
              </a:ext>
            </a:extLst>
          </p:cNvPr>
          <p:cNvSpPr txBox="1"/>
          <p:nvPr/>
        </p:nvSpPr>
        <p:spPr>
          <a:xfrm>
            <a:off x="172918" y="3084432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레벨에 따라 메달이 달라지는 것 구현</a:t>
            </a:r>
            <a:endParaRPr lang="en-US" altLang="ko-KR" sz="16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591A1B-DFDE-4B7B-8207-A8F980B79BDF}"/>
              </a:ext>
            </a:extLst>
          </p:cNvPr>
          <p:cNvSpPr txBox="1"/>
          <p:nvPr/>
        </p:nvSpPr>
        <p:spPr>
          <a:xfrm>
            <a:off x="172918" y="2341054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2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레벨과 메달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9440A6-D093-4196-9A1D-C2AFE1EEA56F}"/>
              </a:ext>
            </a:extLst>
          </p:cNvPr>
          <p:cNvSpPr txBox="1"/>
          <p:nvPr/>
        </p:nvSpPr>
        <p:spPr>
          <a:xfrm>
            <a:off x="3513003" y="1751564"/>
            <a:ext cx="5416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일반게임과 </a:t>
            </a:r>
            <a:r>
              <a:rPr lang="ko-KR" altLang="en-US" sz="20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몬스터맵을</a:t>
            </a:r>
            <a:r>
              <a:rPr lang="ko-KR" altLang="en-US" sz="20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선택해 대기실에 입장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A5E405-3AE9-4F17-AAAB-9201102DACA2}"/>
              </a:ext>
            </a:extLst>
          </p:cNvPr>
          <p:cNvSpPr txBox="1"/>
          <p:nvPr/>
        </p:nvSpPr>
        <p:spPr>
          <a:xfrm>
            <a:off x="1188063" y="6311162"/>
            <a:ext cx="37818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뒤로가기와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종료버튼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259A04-A96E-4E88-ABE6-D4B121232D5A}"/>
              </a:ext>
            </a:extLst>
          </p:cNvPr>
          <p:cNvSpPr txBox="1"/>
          <p:nvPr/>
        </p:nvSpPr>
        <p:spPr>
          <a:xfrm>
            <a:off x="4969869" y="2760166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로비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623B82-B873-456E-9401-DF91FD1F0E77}"/>
              </a:ext>
            </a:extLst>
          </p:cNvPr>
          <p:cNvSpPr txBox="1"/>
          <p:nvPr/>
        </p:nvSpPr>
        <p:spPr>
          <a:xfrm>
            <a:off x="6512559" y="155376"/>
            <a:ext cx="4854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일반게임 대기실과 </a:t>
            </a:r>
            <a:r>
              <a:rPr lang="ko-KR" altLang="en-US" sz="16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몬스터게임</a:t>
            </a:r>
            <a:r>
              <a:rPr lang="ko-KR" altLang="en-US" sz="16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대기실에 랜덤으로 </a:t>
            </a:r>
            <a:endParaRPr lang="en-US" altLang="ko-KR" sz="16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들어가도록 함</a:t>
            </a:r>
            <a:endParaRPr lang="en-US" altLang="ko-KR" sz="16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D030A-AE20-4F56-8AE2-4574772FD3D6}"/>
              </a:ext>
            </a:extLst>
          </p:cNvPr>
          <p:cNvSpPr txBox="1"/>
          <p:nvPr/>
        </p:nvSpPr>
        <p:spPr>
          <a:xfrm>
            <a:off x="3138247" y="898659"/>
            <a:ext cx="27494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방만들기</a:t>
            </a:r>
            <a:endParaRPr lang="ko-KR" altLang="en-US" sz="5000" dirty="0">
              <a:solidFill>
                <a:schemeClr val="tx1">
                  <a:lumMod val="50000"/>
                  <a:lumOff val="50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F91EAC-9801-46A1-9AFE-2F4DE8ADEC5D}"/>
              </a:ext>
            </a:extLst>
          </p:cNvPr>
          <p:cNvSpPr txBox="1"/>
          <p:nvPr/>
        </p:nvSpPr>
        <p:spPr>
          <a:xfrm>
            <a:off x="9821346" y="4940587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accent5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마우스 커서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3329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3B83B1-CDA9-49F6-B18C-8EBF47D7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6" t="25129" r="35500" b="5926"/>
          <a:stretch/>
        </p:blipFill>
        <p:spPr>
          <a:xfrm>
            <a:off x="0" y="0"/>
            <a:ext cx="12192001" cy="681038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D4DB74-4A58-4361-A94F-AA261EFC5897}"/>
              </a:ext>
            </a:extLst>
          </p:cNvPr>
          <p:cNvSpPr/>
          <p:nvPr/>
        </p:nvSpPr>
        <p:spPr>
          <a:xfrm>
            <a:off x="-223377" y="-148432"/>
            <a:ext cx="12506960" cy="7162800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4233D0-70DC-43A0-A70E-F7B430CAA9D6}"/>
              </a:ext>
            </a:extLst>
          </p:cNvPr>
          <p:cNvCxnSpPr/>
          <p:nvPr/>
        </p:nvCxnSpPr>
        <p:spPr>
          <a:xfrm rot="10800000">
            <a:off x="6085838" y="818832"/>
            <a:ext cx="131854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872C3F0-3CE2-403D-9225-BF7188EAE573}"/>
              </a:ext>
            </a:extLst>
          </p:cNvPr>
          <p:cNvCxnSpPr>
            <a:cxnSpLocks/>
          </p:cNvCxnSpPr>
          <p:nvPr/>
        </p:nvCxnSpPr>
        <p:spPr>
          <a:xfrm>
            <a:off x="6096000" y="4747545"/>
            <a:ext cx="0" cy="211045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F82465-733E-4660-85BD-AF2073380D4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211045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C07E36DD-B776-46D5-89B2-BF3747A77553}"/>
              </a:ext>
            </a:extLst>
          </p:cNvPr>
          <p:cNvSpPr/>
          <p:nvPr/>
        </p:nvSpPr>
        <p:spPr>
          <a:xfrm rot="12091701">
            <a:off x="6045201" y="4823889"/>
            <a:ext cx="101600" cy="101600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6FD46B6-8C8B-48CB-B4F7-E5A5FF5683A2}"/>
              </a:ext>
            </a:extLst>
          </p:cNvPr>
          <p:cNvSpPr/>
          <p:nvPr/>
        </p:nvSpPr>
        <p:spPr>
          <a:xfrm rot="12091701">
            <a:off x="6045201" y="1959089"/>
            <a:ext cx="101600" cy="101600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00B1A9-45FA-411A-A802-8B674AC78B99}"/>
              </a:ext>
            </a:extLst>
          </p:cNvPr>
          <p:cNvSpPr/>
          <p:nvPr/>
        </p:nvSpPr>
        <p:spPr>
          <a:xfrm rot="12091701">
            <a:off x="6009279" y="5952448"/>
            <a:ext cx="173441" cy="173441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23683D6-C823-4152-8242-C46AC7975BD6}"/>
              </a:ext>
            </a:extLst>
          </p:cNvPr>
          <p:cNvSpPr/>
          <p:nvPr/>
        </p:nvSpPr>
        <p:spPr>
          <a:xfrm rot="12091701">
            <a:off x="6009279" y="732112"/>
            <a:ext cx="173441" cy="173441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9BE74C-B1AD-4B98-AD8C-95DD915DE8AA}"/>
              </a:ext>
            </a:extLst>
          </p:cNvPr>
          <p:cNvSpPr txBox="1"/>
          <p:nvPr/>
        </p:nvSpPr>
        <p:spPr>
          <a:xfrm>
            <a:off x="7338472" y="1424900"/>
            <a:ext cx="45111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Change </a:t>
            </a:r>
            <a:r>
              <a:rPr lang="ko-KR" altLang="en-US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버튼으로</a:t>
            </a:r>
            <a:endParaRPr lang="en-US" altLang="ko-KR" sz="2100" dirty="0">
              <a:solidFill>
                <a:schemeClr val="accent4">
                  <a:lumMod val="7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r>
              <a:rPr lang="en-US" altLang="ko-KR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1p</a:t>
            </a:r>
            <a:r>
              <a:rPr lang="ko-KR" altLang="en-US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와 </a:t>
            </a:r>
            <a:r>
              <a:rPr lang="en-US" altLang="ko-KR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2p</a:t>
            </a:r>
            <a:r>
              <a:rPr lang="ko-KR" altLang="en-US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의 캐릭터를 변경할 수 있다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591A1B-DFDE-4B7B-8207-A8F980B79BDF}"/>
              </a:ext>
            </a:extLst>
          </p:cNvPr>
          <p:cNvSpPr txBox="1"/>
          <p:nvPr/>
        </p:nvSpPr>
        <p:spPr>
          <a:xfrm>
            <a:off x="7365723" y="409000"/>
            <a:ext cx="44839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accent2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이미지 간 충돌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9440A6-D093-4196-9A1D-C2AFE1EEA56F}"/>
              </a:ext>
            </a:extLst>
          </p:cNvPr>
          <p:cNvSpPr txBox="1"/>
          <p:nvPr/>
        </p:nvSpPr>
        <p:spPr>
          <a:xfrm>
            <a:off x="5136252" y="6133606"/>
            <a:ext cx="6276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일반게임에서는 두가지 </a:t>
            </a:r>
            <a:r>
              <a:rPr lang="ko-KR" altLang="en-US" sz="20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맵이</a:t>
            </a:r>
            <a:r>
              <a:rPr lang="ko-KR" altLang="en-US" sz="20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주어져 화살표 버튼으로</a:t>
            </a:r>
            <a:endParaRPr lang="en-US" altLang="ko-KR" sz="20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원하는 </a:t>
            </a:r>
            <a:r>
              <a:rPr lang="ko-KR" altLang="en-US" sz="20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맵을</a:t>
            </a:r>
            <a:r>
              <a:rPr lang="ko-KR" altLang="en-US" sz="20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선택해서 게임을 시작할 수 있다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A5E405-3AE9-4F17-AAAB-9201102DACA2}"/>
              </a:ext>
            </a:extLst>
          </p:cNvPr>
          <p:cNvSpPr txBox="1"/>
          <p:nvPr/>
        </p:nvSpPr>
        <p:spPr>
          <a:xfrm>
            <a:off x="7660402" y="4132114"/>
            <a:ext cx="385073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err="1">
                <a:solidFill>
                  <a:schemeClr val="accent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맵선택과</a:t>
            </a:r>
            <a:r>
              <a:rPr lang="ko-KR" altLang="en-US" sz="4500" dirty="0">
                <a:solidFill>
                  <a:schemeClr val="accent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시작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259A04-A96E-4E88-ABE6-D4B121232D5A}"/>
              </a:ext>
            </a:extLst>
          </p:cNvPr>
          <p:cNvSpPr txBox="1"/>
          <p:nvPr/>
        </p:nvSpPr>
        <p:spPr>
          <a:xfrm>
            <a:off x="3250651" y="2821126"/>
            <a:ext cx="56749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게임 대기실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CA10DD-DC26-412E-B1B0-37901C5703DA}"/>
              </a:ext>
            </a:extLst>
          </p:cNvPr>
          <p:cNvGrpSpPr/>
          <p:nvPr/>
        </p:nvGrpSpPr>
        <p:grpSpPr>
          <a:xfrm>
            <a:off x="6095998" y="1723374"/>
            <a:ext cx="1642408" cy="3411252"/>
            <a:chOff x="1996702" y="1126704"/>
            <a:chExt cx="1808623" cy="3756478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98AFF6A-399C-4EC8-9B43-F811089536A4}"/>
                </a:ext>
              </a:extLst>
            </p:cNvPr>
            <p:cNvSpPr/>
            <p:nvPr/>
          </p:nvSpPr>
          <p:spPr>
            <a:xfrm>
              <a:off x="1996702" y="1126704"/>
              <a:ext cx="1808623" cy="3746033"/>
            </a:xfrm>
            <a:custGeom>
              <a:avLst/>
              <a:gdLst>
                <a:gd name="connsiteX0" fmla="*/ 0 w 1808623"/>
                <a:gd name="connsiteY0" fmla="*/ 0 h 3746033"/>
                <a:gd name="connsiteX1" fmla="*/ 124037 w 1808623"/>
                <a:gd name="connsiteY1" fmla="*/ 6263 h 3746033"/>
                <a:gd name="connsiteX2" fmla="*/ 1808623 w 1808623"/>
                <a:gd name="connsiteY2" fmla="*/ 1873016 h 3746033"/>
                <a:gd name="connsiteX3" fmla="*/ 124037 w 1808623"/>
                <a:gd name="connsiteY3" fmla="*/ 3739769 h 3746033"/>
                <a:gd name="connsiteX4" fmla="*/ 0 w 1808623"/>
                <a:gd name="connsiteY4" fmla="*/ 3746033 h 374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23" h="3746033">
                  <a:moveTo>
                    <a:pt x="0" y="0"/>
                  </a:moveTo>
                  <a:lnTo>
                    <a:pt x="124037" y="6263"/>
                  </a:lnTo>
                  <a:cubicBezTo>
                    <a:pt x="1070244" y="102356"/>
                    <a:pt x="1808623" y="901457"/>
                    <a:pt x="1808623" y="1873016"/>
                  </a:cubicBezTo>
                  <a:cubicBezTo>
                    <a:pt x="1808623" y="2844575"/>
                    <a:pt x="1070244" y="3643677"/>
                    <a:pt x="124037" y="3739769"/>
                  </a:cubicBezTo>
                  <a:lnTo>
                    <a:pt x="0" y="3746033"/>
                  </a:lnTo>
                  <a:close/>
                </a:path>
              </a:pathLst>
            </a:custGeom>
            <a:noFill/>
            <a:ln cap="flat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D0D0B7B-E1BA-491D-8C70-652D015D0A21}"/>
                </a:ext>
              </a:extLst>
            </p:cNvPr>
            <p:cNvCxnSpPr>
              <a:cxnSpLocks/>
            </p:cNvCxnSpPr>
            <p:nvPr/>
          </p:nvCxnSpPr>
          <p:spPr>
            <a:xfrm>
              <a:off x="1996702" y="1137149"/>
              <a:ext cx="0" cy="37460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822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179563-9CA4-41D1-A2D9-0C9E13ED4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" t="7297" r="45517" b="23715"/>
          <a:stretch/>
        </p:blipFill>
        <p:spPr>
          <a:xfrm>
            <a:off x="0" y="1422"/>
            <a:ext cx="12175958" cy="685657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D4DB74-4A58-4361-A94F-AA261EFC5897}"/>
              </a:ext>
            </a:extLst>
          </p:cNvPr>
          <p:cNvSpPr/>
          <p:nvPr/>
        </p:nvSpPr>
        <p:spPr>
          <a:xfrm>
            <a:off x="-223377" y="-148432"/>
            <a:ext cx="12506960" cy="7162800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4233D0-70DC-43A0-A70E-F7B430CAA9D6}"/>
              </a:ext>
            </a:extLst>
          </p:cNvPr>
          <p:cNvCxnSpPr/>
          <p:nvPr/>
        </p:nvCxnSpPr>
        <p:spPr>
          <a:xfrm rot="10800000">
            <a:off x="4724398" y="818832"/>
            <a:ext cx="131854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872C3F0-3CE2-403D-9225-BF7188EAE573}"/>
              </a:ext>
            </a:extLst>
          </p:cNvPr>
          <p:cNvCxnSpPr>
            <a:cxnSpLocks/>
          </p:cNvCxnSpPr>
          <p:nvPr/>
        </p:nvCxnSpPr>
        <p:spPr>
          <a:xfrm>
            <a:off x="6096000" y="4747545"/>
            <a:ext cx="0" cy="211045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F82465-733E-4660-85BD-AF2073380D4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211045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C07E36DD-B776-46D5-89B2-BF3747A77553}"/>
              </a:ext>
            </a:extLst>
          </p:cNvPr>
          <p:cNvSpPr/>
          <p:nvPr/>
        </p:nvSpPr>
        <p:spPr>
          <a:xfrm rot="12091701">
            <a:off x="6045201" y="4823889"/>
            <a:ext cx="101600" cy="101600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6FD46B6-8C8B-48CB-B4F7-E5A5FF5683A2}"/>
              </a:ext>
            </a:extLst>
          </p:cNvPr>
          <p:cNvSpPr/>
          <p:nvPr/>
        </p:nvSpPr>
        <p:spPr>
          <a:xfrm rot="12091701">
            <a:off x="6045201" y="1959089"/>
            <a:ext cx="101600" cy="101600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00B1A9-45FA-411A-A802-8B674AC78B99}"/>
              </a:ext>
            </a:extLst>
          </p:cNvPr>
          <p:cNvSpPr/>
          <p:nvPr/>
        </p:nvSpPr>
        <p:spPr>
          <a:xfrm rot="12091701">
            <a:off x="6009279" y="5952448"/>
            <a:ext cx="173441" cy="173441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23683D6-C823-4152-8242-C46AC7975BD6}"/>
              </a:ext>
            </a:extLst>
          </p:cNvPr>
          <p:cNvSpPr/>
          <p:nvPr/>
        </p:nvSpPr>
        <p:spPr>
          <a:xfrm rot="12091701">
            <a:off x="6009279" y="732112"/>
            <a:ext cx="173441" cy="173441"/>
          </a:xfrm>
          <a:prstGeom prst="ellipse">
            <a:avLst/>
          </a:pr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9BE74C-B1AD-4B98-AD8C-95DD915DE8AA}"/>
              </a:ext>
            </a:extLst>
          </p:cNvPr>
          <p:cNvSpPr txBox="1"/>
          <p:nvPr/>
        </p:nvSpPr>
        <p:spPr>
          <a:xfrm>
            <a:off x="321319" y="1365984"/>
            <a:ext cx="838723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Sprite</a:t>
            </a:r>
            <a:r>
              <a:rPr lang="ko-KR" altLang="en-US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를 사용한 다양한 </a:t>
            </a:r>
            <a:r>
              <a:rPr lang="ko-KR" altLang="en-US" sz="2100" dirty="0" err="1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이미지간의</a:t>
            </a:r>
            <a:r>
              <a:rPr lang="ko-KR" altLang="en-US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충돌로 게임을 구현했다</a:t>
            </a:r>
            <a:endParaRPr lang="en-US" altLang="ko-KR" sz="2100" dirty="0">
              <a:solidFill>
                <a:schemeClr val="accent4">
                  <a:lumMod val="7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r>
              <a:rPr lang="ko-KR" altLang="en-US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플레이어와 </a:t>
            </a:r>
            <a:r>
              <a:rPr lang="ko-KR" altLang="en-US" sz="2100" dirty="0" err="1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물풍선</a:t>
            </a:r>
            <a:r>
              <a:rPr lang="en-US" altLang="ko-KR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, </a:t>
            </a:r>
            <a:r>
              <a:rPr lang="ko-KR" altLang="en-US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물풍선에 갇힌 </a:t>
            </a:r>
            <a:r>
              <a:rPr lang="ko-KR" altLang="en-US" sz="2100" dirty="0" err="1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플레이어어와</a:t>
            </a:r>
            <a:r>
              <a:rPr lang="ko-KR" altLang="en-US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ko-KR" altLang="en-US" sz="2100" dirty="0" err="1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다른플레이어</a:t>
            </a:r>
            <a:r>
              <a:rPr lang="en-US" altLang="ko-KR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, </a:t>
            </a:r>
          </a:p>
          <a:p>
            <a:r>
              <a:rPr lang="ko-KR" altLang="en-US" sz="2100" dirty="0" err="1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몬스터맵에서는</a:t>
            </a:r>
            <a:r>
              <a:rPr lang="ko-KR" altLang="en-US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몬스터와 </a:t>
            </a:r>
            <a:r>
              <a:rPr lang="ko-KR" altLang="en-US" sz="2100" dirty="0" err="1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물풍선</a:t>
            </a:r>
            <a:r>
              <a:rPr lang="ko-KR" altLang="en-US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등과 같이 다양한 충돌을 구현했다</a:t>
            </a:r>
            <a:r>
              <a:rPr lang="en-US" altLang="ko-KR" sz="2100" dirty="0">
                <a:solidFill>
                  <a:schemeClr val="accent4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.</a:t>
            </a:r>
            <a:endParaRPr lang="ko-KR" altLang="en-US" sz="2100" dirty="0">
              <a:solidFill>
                <a:schemeClr val="accent4">
                  <a:lumMod val="7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591A1B-DFDE-4B7B-8207-A8F980B79BDF}"/>
              </a:ext>
            </a:extLst>
          </p:cNvPr>
          <p:cNvSpPr txBox="1"/>
          <p:nvPr/>
        </p:nvSpPr>
        <p:spPr>
          <a:xfrm>
            <a:off x="182603" y="500440"/>
            <a:ext cx="44839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accent2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이미지 간 충돌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9440A6-D093-4196-9A1D-C2AFE1EEA56F}"/>
              </a:ext>
            </a:extLst>
          </p:cNvPr>
          <p:cNvSpPr txBox="1"/>
          <p:nvPr/>
        </p:nvSpPr>
        <p:spPr>
          <a:xfrm>
            <a:off x="-32238" y="5696827"/>
            <a:ext cx="957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연속적인 이미지를 이용해서</a:t>
            </a:r>
            <a:endParaRPr lang="en-US" altLang="ko-KR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이동할 때와 물풍선에 갇혔을 때</a:t>
            </a:r>
            <a:r>
              <a:rPr lang="en-US" altLang="ko-KR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,</a:t>
            </a:r>
            <a:r>
              <a:rPr lang="ko-KR" altLang="en-US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죽을 때 이미지를 다양하게 구현해 생동감을 강조했다</a:t>
            </a:r>
            <a:r>
              <a:rPr lang="en-US" altLang="ko-KR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.</a:t>
            </a:r>
            <a:endParaRPr lang="ko-KR" altLang="en-US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A5E405-3AE9-4F17-AAAB-9201102DACA2}"/>
              </a:ext>
            </a:extLst>
          </p:cNvPr>
          <p:cNvSpPr txBox="1"/>
          <p:nvPr/>
        </p:nvSpPr>
        <p:spPr>
          <a:xfrm>
            <a:off x="5919127" y="5145623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캐릭터 움직임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259A04-A96E-4E88-ABE6-D4B121232D5A}"/>
              </a:ext>
            </a:extLst>
          </p:cNvPr>
          <p:cNvSpPr txBox="1"/>
          <p:nvPr/>
        </p:nvSpPr>
        <p:spPr>
          <a:xfrm>
            <a:off x="4276573" y="2821126"/>
            <a:ext cx="3623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인 게임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CA10DD-DC26-412E-B1B0-37901C5703DA}"/>
              </a:ext>
            </a:extLst>
          </p:cNvPr>
          <p:cNvGrpSpPr/>
          <p:nvPr/>
        </p:nvGrpSpPr>
        <p:grpSpPr>
          <a:xfrm>
            <a:off x="6095998" y="1723374"/>
            <a:ext cx="1642408" cy="3411252"/>
            <a:chOff x="1996702" y="1126704"/>
            <a:chExt cx="1808623" cy="3756478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98AFF6A-399C-4EC8-9B43-F811089536A4}"/>
                </a:ext>
              </a:extLst>
            </p:cNvPr>
            <p:cNvSpPr/>
            <p:nvPr/>
          </p:nvSpPr>
          <p:spPr>
            <a:xfrm>
              <a:off x="1996702" y="1126704"/>
              <a:ext cx="1808623" cy="3746033"/>
            </a:xfrm>
            <a:custGeom>
              <a:avLst/>
              <a:gdLst>
                <a:gd name="connsiteX0" fmla="*/ 0 w 1808623"/>
                <a:gd name="connsiteY0" fmla="*/ 0 h 3746033"/>
                <a:gd name="connsiteX1" fmla="*/ 124037 w 1808623"/>
                <a:gd name="connsiteY1" fmla="*/ 6263 h 3746033"/>
                <a:gd name="connsiteX2" fmla="*/ 1808623 w 1808623"/>
                <a:gd name="connsiteY2" fmla="*/ 1873016 h 3746033"/>
                <a:gd name="connsiteX3" fmla="*/ 124037 w 1808623"/>
                <a:gd name="connsiteY3" fmla="*/ 3739769 h 3746033"/>
                <a:gd name="connsiteX4" fmla="*/ 0 w 1808623"/>
                <a:gd name="connsiteY4" fmla="*/ 3746033 h 374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23" h="3746033">
                  <a:moveTo>
                    <a:pt x="0" y="0"/>
                  </a:moveTo>
                  <a:lnTo>
                    <a:pt x="124037" y="6263"/>
                  </a:lnTo>
                  <a:cubicBezTo>
                    <a:pt x="1070244" y="102356"/>
                    <a:pt x="1808623" y="901457"/>
                    <a:pt x="1808623" y="1873016"/>
                  </a:cubicBezTo>
                  <a:cubicBezTo>
                    <a:pt x="1808623" y="2844575"/>
                    <a:pt x="1070244" y="3643677"/>
                    <a:pt x="124037" y="3739769"/>
                  </a:cubicBezTo>
                  <a:lnTo>
                    <a:pt x="0" y="3746033"/>
                  </a:lnTo>
                  <a:close/>
                </a:path>
              </a:pathLst>
            </a:custGeom>
            <a:noFill/>
            <a:ln cap="flat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D0D0B7B-E1BA-491D-8C70-652D015D0A21}"/>
                </a:ext>
              </a:extLst>
            </p:cNvPr>
            <p:cNvCxnSpPr>
              <a:cxnSpLocks/>
            </p:cNvCxnSpPr>
            <p:nvPr/>
          </p:nvCxnSpPr>
          <p:spPr>
            <a:xfrm>
              <a:off x="1996702" y="1137149"/>
              <a:ext cx="0" cy="37460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6E418A4-BA61-473D-AFC1-229126DBFE40}"/>
              </a:ext>
            </a:extLst>
          </p:cNvPr>
          <p:cNvSpPr txBox="1"/>
          <p:nvPr/>
        </p:nvSpPr>
        <p:spPr>
          <a:xfrm>
            <a:off x="2788951" y="3922631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5">
                    <a:lumMod val="7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맵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F332C-A7CB-4AF9-8999-E8E1801BCA99}"/>
              </a:ext>
            </a:extLst>
          </p:cNvPr>
          <p:cNvSpPr txBox="1"/>
          <p:nvPr/>
        </p:nvSpPr>
        <p:spPr>
          <a:xfrm>
            <a:off x="58973" y="4631228"/>
            <a:ext cx="4634667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7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블록 하나하나를 </a:t>
            </a:r>
            <a:r>
              <a:rPr lang="ko-KR" altLang="en-US" sz="17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스프라이트를</a:t>
            </a:r>
            <a:r>
              <a:rPr lang="ko-KR" altLang="en-US" sz="17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이용해 만들어</a:t>
            </a:r>
            <a:endParaRPr lang="en-US" altLang="ko-KR" sz="17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r"/>
            <a:r>
              <a:rPr lang="ko-KR" altLang="en-US" sz="17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실제 게임과 유사하게 제작</a:t>
            </a:r>
            <a:endParaRPr lang="en-US" altLang="ko-KR" sz="17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r"/>
            <a:r>
              <a:rPr lang="ko-KR" altLang="en-US" sz="17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깨지지않는 블록과 깨지는 블록 구분</a:t>
            </a:r>
          </a:p>
        </p:txBody>
      </p:sp>
    </p:spTree>
    <p:extLst>
      <p:ext uri="{BB962C8B-B14F-4D97-AF65-F5344CB8AC3E}">
        <p14:creationId xmlns:p14="http://schemas.microsoft.com/office/powerpoint/2010/main" val="427571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D6D889-10F0-4015-9E97-4EFADF5E3A0D}"/>
              </a:ext>
            </a:extLst>
          </p:cNvPr>
          <p:cNvSpPr/>
          <p:nvPr/>
        </p:nvSpPr>
        <p:spPr>
          <a:xfrm rot="2700000">
            <a:off x="4345488" y="-2089329"/>
            <a:ext cx="3501024" cy="3501020"/>
          </a:xfrm>
          <a:prstGeom prst="roundRect">
            <a:avLst/>
          </a:prstGeom>
          <a:noFill/>
          <a:ln w="254000"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29B924-90A7-4A3C-98A9-94EEC4123791}"/>
              </a:ext>
            </a:extLst>
          </p:cNvPr>
          <p:cNvSpPr/>
          <p:nvPr/>
        </p:nvSpPr>
        <p:spPr>
          <a:xfrm rot="2700000">
            <a:off x="4603091" y="1869510"/>
            <a:ext cx="2985812" cy="2985808"/>
          </a:xfrm>
          <a:prstGeom prst="roundRect">
            <a:avLst/>
          </a:prstGeom>
          <a:noFill/>
          <a:ln w="6350"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A986E76-336B-4462-A4D4-0B759F9CC9BC}"/>
              </a:ext>
            </a:extLst>
          </p:cNvPr>
          <p:cNvSpPr/>
          <p:nvPr/>
        </p:nvSpPr>
        <p:spPr>
          <a:xfrm rot="2700000">
            <a:off x="4165304" y="5387772"/>
            <a:ext cx="3861388" cy="3861384"/>
          </a:xfrm>
          <a:prstGeom prst="roundRect">
            <a:avLst/>
          </a:prstGeom>
          <a:noFill/>
          <a:ln w="254000"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39A63D-45C1-4F32-AA98-FA78CC5D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77" y="2776491"/>
            <a:ext cx="1121229" cy="1121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068A4D-0B64-45BD-A125-EF12D97A40A9}"/>
              </a:ext>
            </a:extLst>
          </p:cNvPr>
          <p:cNvSpPr txBox="1"/>
          <p:nvPr/>
        </p:nvSpPr>
        <p:spPr>
          <a:xfrm>
            <a:off x="3840411" y="2136778"/>
            <a:ext cx="451117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dirty="0">
                <a:solidFill>
                  <a:srgbClr val="F2AEB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03367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A9421688-20A9-4973-88E5-606FB0F53EE9}"/>
              </a:ext>
            </a:extLst>
          </p:cNvPr>
          <p:cNvSpPr/>
          <p:nvPr/>
        </p:nvSpPr>
        <p:spPr>
          <a:xfrm>
            <a:off x="2" y="2"/>
            <a:ext cx="12191998" cy="6857999"/>
          </a:xfrm>
          <a:custGeom>
            <a:avLst/>
            <a:gdLst>
              <a:gd name="connsiteX0" fmla="*/ 4474287 w 12191998"/>
              <a:gd name="connsiteY0" fmla="*/ 4385065 h 6857999"/>
              <a:gd name="connsiteX1" fmla="*/ 4474287 w 12191998"/>
              <a:gd name="connsiteY1" fmla="*/ 6235699 h 6857999"/>
              <a:gd name="connsiteX2" fmla="*/ 6324921 w 12191998"/>
              <a:gd name="connsiteY2" fmla="*/ 6235699 h 6857999"/>
              <a:gd name="connsiteX3" fmla="*/ 6324921 w 12191998"/>
              <a:gd name="connsiteY3" fmla="*/ 4385065 h 6857999"/>
              <a:gd name="connsiteX4" fmla="*/ 2433994 w 12191998"/>
              <a:gd name="connsiteY4" fmla="*/ 4385065 h 6857999"/>
              <a:gd name="connsiteX5" fmla="*/ 2433994 w 12191998"/>
              <a:gd name="connsiteY5" fmla="*/ 6235699 h 6857999"/>
              <a:gd name="connsiteX6" fmla="*/ 4284627 w 12191998"/>
              <a:gd name="connsiteY6" fmla="*/ 6235699 h 6857999"/>
              <a:gd name="connsiteX7" fmla="*/ 4284627 w 12191998"/>
              <a:gd name="connsiteY7" fmla="*/ 4385065 h 6857999"/>
              <a:gd name="connsiteX8" fmla="*/ 393698 w 12191998"/>
              <a:gd name="connsiteY8" fmla="*/ 4385065 h 6857999"/>
              <a:gd name="connsiteX9" fmla="*/ 393698 w 12191998"/>
              <a:gd name="connsiteY9" fmla="*/ 6235699 h 6857999"/>
              <a:gd name="connsiteX10" fmla="*/ 2244332 w 12191998"/>
              <a:gd name="connsiteY10" fmla="*/ 6235699 h 6857999"/>
              <a:gd name="connsiteX11" fmla="*/ 2244332 w 12191998"/>
              <a:gd name="connsiteY11" fmla="*/ 4385065 h 6857999"/>
              <a:gd name="connsiteX12" fmla="*/ 4474287 w 12191998"/>
              <a:gd name="connsiteY12" fmla="*/ 2373508 h 6857999"/>
              <a:gd name="connsiteX13" fmla="*/ 4474287 w 12191998"/>
              <a:gd name="connsiteY13" fmla="*/ 4224141 h 6857999"/>
              <a:gd name="connsiteX14" fmla="*/ 6324921 w 12191998"/>
              <a:gd name="connsiteY14" fmla="*/ 4224141 h 6857999"/>
              <a:gd name="connsiteX15" fmla="*/ 6324921 w 12191998"/>
              <a:gd name="connsiteY15" fmla="*/ 2373508 h 6857999"/>
              <a:gd name="connsiteX16" fmla="*/ 2433994 w 12191998"/>
              <a:gd name="connsiteY16" fmla="*/ 2373508 h 6857999"/>
              <a:gd name="connsiteX17" fmla="*/ 2433994 w 12191998"/>
              <a:gd name="connsiteY17" fmla="*/ 4224141 h 6857999"/>
              <a:gd name="connsiteX18" fmla="*/ 4284628 w 12191998"/>
              <a:gd name="connsiteY18" fmla="*/ 4224141 h 6857999"/>
              <a:gd name="connsiteX19" fmla="*/ 4284628 w 12191998"/>
              <a:gd name="connsiteY19" fmla="*/ 2373508 h 6857999"/>
              <a:gd name="connsiteX20" fmla="*/ 393699 w 12191998"/>
              <a:gd name="connsiteY20" fmla="*/ 2373508 h 6857999"/>
              <a:gd name="connsiteX21" fmla="*/ 393699 w 12191998"/>
              <a:gd name="connsiteY21" fmla="*/ 4224141 h 6857999"/>
              <a:gd name="connsiteX22" fmla="*/ 2244333 w 12191998"/>
              <a:gd name="connsiteY22" fmla="*/ 4224141 h 6857999"/>
              <a:gd name="connsiteX23" fmla="*/ 2244333 w 12191998"/>
              <a:gd name="connsiteY23" fmla="*/ 2373508 h 6857999"/>
              <a:gd name="connsiteX24" fmla="*/ 4474288 w 12191998"/>
              <a:gd name="connsiteY24" fmla="*/ 361950 h 6857999"/>
              <a:gd name="connsiteX25" fmla="*/ 4474288 w 12191998"/>
              <a:gd name="connsiteY25" fmla="*/ 2212583 h 6857999"/>
              <a:gd name="connsiteX26" fmla="*/ 6324921 w 12191998"/>
              <a:gd name="connsiteY26" fmla="*/ 2212583 h 6857999"/>
              <a:gd name="connsiteX27" fmla="*/ 6324921 w 12191998"/>
              <a:gd name="connsiteY27" fmla="*/ 361950 h 6857999"/>
              <a:gd name="connsiteX28" fmla="*/ 2433995 w 12191998"/>
              <a:gd name="connsiteY28" fmla="*/ 361950 h 6857999"/>
              <a:gd name="connsiteX29" fmla="*/ 2433995 w 12191998"/>
              <a:gd name="connsiteY29" fmla="*/ 2212583 h 6857999"/>
              <a:gd name="connsiteX30" fmla="*/ 4284628 w 12191998"/>
              <a:gd name="connsiteY30" fmla="*/ 2212583 h 6857999"/>
              <a:gd name="connsiteX31" fmla="*/ 4284628 w 12191998"/>
              <a:gd name="connsiteY31" fmla="*/ 361950 h 6857999"/>
              <a:gd name="connsiteX32" fmla="*/ 393699 w 12191998"/>
              <a:gd name="connsiteY32" fmla="*/ 361950 h 6857999"/>
              <a:gd name="connsiteX33" fmla="*/ 393699 w 12191998"/>
              <a:gd name="connsiteY33" fmla="*/ 2212583 h 6857999"/>
              <a:gd name="connsiteX34" fmla="*/ 2244334 w 12191998"/>
              <a:gd name="connsiteY34" fmla="*/ 2212583 h 6857999"/>
              <a:gd name="connsiteX35" fmla="*/ 2244334 w 12191998"/>
              <a:gd name="connsiteY35" fmla="*/ 361950 h 6857999"/>
              <a:gd name="connsiteX36" fmla="*/ 0 w 12191998"/>
              <a:gd name="connsiteY36" fmla="*/ 0 h 6857999"/>
              <a:gd name="connsiteX37" fmla="*/ 12191998 w 12191998"/>
              <a:gd name="connsiteY37" fmla="*/ 0 h 6857999"/>
              <a:gd name="connsiteX38" fmla="*/ 12191998 w 12191998"/>
              <a:gd name="connsiteY38" fmla="*/ 6857999 h 6857999"/>
              <a:gd name="connsiteX39" fmla="*/ 0 w 12191998"/>
              <a:gd name="connsiteY3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1998" h="6857999">
                <a:moveTo>
                  <a:pt x="4474287" y="4385065"/>
                </a:moveTo>
                <a:lnTo>
                  <a:pt x="4474287" y="6235699"/>
                </a:lnTo>
                <a:lnTo>
                  <a:pt x="6324921" y="6235699"/>
                </a:lnTo>
                <a:lnTo>
                  <a:pt x="6324921" y="4385065"/>
                </a:lnTo>
                <a:close/>
                <a:moveTo>
                  <a:pt x="2433994" y="4385065"/>
                </a:moveTo>
                <a:lnTo>
                  <a:pt x="2433994" y="6235699"/>
                </a:lnTo>
                <a:lnTo>
                  <a:pt x="4284627" y="6235699"/>
                </a:lnTo>
                <a:lnTo>
                  <a:pt x="4284627" y="4385065"/>
                </a:lnTo>
                <a:close/>
                <a:moveTo>
                  <a:pt x="393698" y="4385065"/>
                </a:moveTo>
                <a:lnTo>
                  <a:pt x="393698" y="6235699"/>
                </a:lnTo>
                <a:lnTo>
                  <a:pt x="2244332" y="6235699"/>
                </a:lnTo>
                <a:lnTo>
                  <a:pt x="2244332" y="4385065"/>
                </a:lnTo>
                <a:close/>
                <a:moveTo>
                  <a:pt x="4474287" y="2373508"/>
                </a:moveTo>
                <a:lnTo>
                  <a:pt x="4474287" y="4224141"/>
                </a:lnTo>
                <a:lnTo>
                  <a:pt x="6324921" y="4224141"/>
                </a:lnTo>
                <a:lnTo>
                  <a:pt x="6324921" y="2373508"/>
                </a:lnTo>
                <a:close/>
                <a:moveTo>
                  <a:pt x="2433994" y="2373508"/>
                </a:moveTo>
                <a:lnTo>
                  <a:pt x="2433994" y="4224141"/>
                </a:lnTo>
                <a:lnTo>
                  <a:pt x="4284628" y="4224141"/>
                </a:lnTo>
                <a:lnTo>
                  <a:pt x="4284628" y="2373508"/>
                </a:lnTo>
                <a:close/>
                <a:moveTo>
                  <a:pt x="393699" y="2373508"/>
                </a:moveTo>
                <a:lnTo>
                  <a:pt x="393699" y="4224141"/>
                </a:lnTo>
                <a:lnTo>
                  <a:pt x="2244333" y="4224141"/>
                </a:lnTo>
                <a:lnTo>
                  <a:pt x="2244333" y="2373508"/>
                </a:lnTo>
                <a:close/>
                <a:moveTo>
                  <a:pt x="4474288" y="361950"/>
                </a:moveTo>
                <a:lnTo>
                  <a:pt x="4474288" y="2212583"/>
                </a:lnTo>
                <a:lnTo>
                  <a:pt x="6324921" y="2212583"/>
                </a:lnTo>
                <a:lnTo>
                  <a:pt x="6324921" y="361950"/>
                </a:lnTo>
                <a:close/>
                <a:moveTo>
                  <a:pt x="2433995" y="361950"/>
                </a:moveTo>
                <a:lnTo>
                  <a:pt x="2433995" y="2212583"/>
                </a:lnTo>
                <a:lnTo>
                  <a:pt x="4284628" y="2212583"/>
                </a:lnTo>
                <a:lnTo>
                  <a:pt x="4284628" y="361950"/>
                </a:lnTo>
                <a:close/>
                <a:moveTo>
                  <a:pt x="393699" y="361950"/>
                </a:moveTo>
                <a:lnTo>
                  <a:pt x="393699" y="2212583"/>
                </a:lnTo>
                <a:lnTo>
                  <a:pt x="2244334" y="2212583"/>
                </a:lnTo>
                <a:lnTo>
                  <a:pt x="2244334" y="361950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2AEBB"/>
          </a:solidFill>
          <a:ln>
            <a:solidFill>
              <a:srgbClr val="F2A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8A1A32-CB67-4115-ACC1-E438E1ACDB4B}"/>
              </a:ext>
            </a:extLst>
          </p:cNvPr>
          <p:cNvSpPr/>
          <p:nvPr/>
        </p:nvSpPr>
        <p:spPr>
          <a:xfrm>
            <a:off x="4486911" y="2362199"/>
            <a:ext cx="7273289" cy="3854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A2222-CA24-40CC-BC3F-3C401E07C296}"/>
              </a:ext>
            </a:extLst>
          </p:cNvPr>
          <p:cNvSpPr txBox="1"/>
          <p:nvPr/>
        </p:nvSpPr>
        <p:spPr>
          <a:xfrm>
            <a:off x="4530453" y="930634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2AEB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APEACH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B3D006-7262-4DA4-A87C-803846EF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8" y="656771"/>
            <a:ext cx="1215571" cy="12155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A8E089-BCED-4D2B-AD9A-305536EF6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84" y="757511"/>
            <a:ext cx="1044802" cy="10286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195D8B-08C0-4C01-9DCD-E34144170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84" y="4760685"/>
            <a:ext cx="1153721" cy="11289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695B6B-EF6C-42AC-BBA3-9415C52B2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7" y="4796970"/>
            <a:ext cx="1011692" cy="10653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7FFC62-2A85-46CD-9CD5-4AB1826B6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01" y="2759957"/>
            <a:ext cx="1026886" cy="10268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B5A4D97-4D16-4F09-AAE5-90BD1083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44" y="2730928"/>
            <a:ext cx="1084943" cy="10849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FB576B-D103-4CE3-995B-B5E34D89E4E2}"/>
              </a:ext>
            </a:extLst>
          </p:cNvPr>
          <p:cNvSpPr txBox="1"/>
          <p:nvPr/>
        </p:nvSpPr>
        <p:spPr>
          <a:xfrm>
            <a:off x="4673600" y="2570480"/>
            <a:ext cx="6858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200" dirty="0">
                <a:solidFill>
                  <a:srgbClr val="E16B87"/>
                </a:solidFill>
              </a:rPr>
              <a:t>모든 이미지 포토샵 처리로 전부 제작</a:t>
            </a:r>
            <a:endParaRPr lang="en-US" altLang="ko-KR" sz="2200" dirty="0">
              <a:solidFill>
                <a:srgbClr val="E16B8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2200" dirty="0">
              <a:solidFill>
                <a:srgbClr val="E16B87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rgbClr val="E16B87"/>
                </a:solidFill>
              </a:rPr>
              <a:t>F10,F11</a:t>
            </a:r>
            <a:r>
              <a:rPr lang="ko-KR" altLang="en-US" sz="2200" dirty="0">
                <a:solidFill>
                  <a:srgbClr val="E16B87"/>
                </a:solidFill>
              </a:rPr>
              <a:t>로 창모드와 전체화면 모드 변경 가능</a:t>
            </a:r>
            <a:endParaRPr lang="en-US" altLang="ko-KR" sz="2200" dirty="0">
              <a:solidFill>
                <a:srgbClr val="E16B8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2200" dirty="0">
              <a:solidFill>
                <a:srgbClr val="E16B87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200" dirty="0">
                <a:solidFill>
                  <a:srgbClr val="E16B87"/>
                </a:solidFill>
              </a:rPr>
              <a:t>따온 코드 없이 처음부터 직접 제작</a:t>
            </a:r>
            <a:endParaRPr lang="en-US" altLang="ko-KR" sz="2200" dirty="0">
              <a:solidFill>
                <a:srgbClr val="E16B8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2200" dirty="0">
              <a:solidFill>
                <a:srgbClr val="E16B87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200" dirty="0">
                <a:solidFill>
                  <a:srgbClr val="E16B87"/>
                </a:solidFill>
              </a:rPr>
              <a:t>캐릭터와 몬스터</a:t>
            </a:r>
            <a:r>
              <a:rPr lang="en-US" altLang="ko-KR" sz="2200" dirty="0">
                <a:solidFill>
                  <a:srgbClr val="E16B87"/>
                </a:solidFill>
              </a:rPr>
              <a:t>, </a:t>
            </a:r>
            <a:r>
              <a:rPr lang="ko-KR" altLang="en-US" sz="2200" dirty="0">
                <a:solidFill>
                  <a:srgbClr val="E16B87"/>
                </a:solidFill>
              </a:rPr>
              <a:t>스킬을 움직이는 이미지처럼 보이게 </a:t>
            </a:r>
            <a:r>
              <a:rPr lang="ko-KR" altLang="en-US" sz="2200">
                <a:solidFill>
                  <a:srgbClr val="E16B87"/>
                </a:solidFill>
              </a:rPr>
              <a:t>만들어 생동감 구현</a:t>
            </a:r>
            <a:endParaRPr lang="ko-KR" altLang="en-US" sz="2200" dirty="0">
              <a:solidFill>
                <a:srgbClr val="E16B8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CFB1-95EB-4A03-B282-4749315EB748}"/>
              </a:ext>
            </a:extLst>
          </p:cNvPr>
          <p:cNvSpPr txBox="1"/>
          <p:nvPr/>
        </p:nvSpPr>
        <p:spPr>
          <a:xfrm>
            <a:off x="7091680" y="448948"/>
            <a:ext cx="5100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solidFill>
                  <a:schemeClr val="bg1"/>
                </a:solidFill>
              </a:rPr>
              <a:t>GOOD</a:t>
            </a:r>
            <a:endParaRPr lang="ko-KR" alt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783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185</Words>
  <Application>Microsoft Office PowerPoint</Application>
  <PresentationFormat>와이드스크린</PresentationFormat>
  <Paragraphs>51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아리따-돋움(TTF)-Bold</vt:lpstr>
      <vt:lpstr>아리따-돋움(TTF)-Light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소원 최</cp:lastModifiedBy>
  <cp:revision>21</cp:revision>
  <dcterms:created xsi:type="dcterms:W3CDTF">2017-10-13T04:08:51Z</dcterms:created>
  <dcterms:modified xsi:type="dcterms:W3CDTF">2019-04-17T22:38:15Z</dcterms:modified>
</cp:coreProperties>
</file>